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FF31"/>
    <a:srgbClr val="08B8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215" autoAdjust="0"/>
  </p:normalViewPr>
  <p:slideViewPr>
    <p:cSldViewPr snapToGrid="0" snapToObjects="1">
      <p:cViewPr varScale="1">
        <p:scale>
          <a:sx n="91" d="100"/>
          <a:sy n="91" d="100"/>
        </p:scale>
        <p:origin x="-22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C86E7-930E-4C5D-AFC8-61D3FF1B1AEE}" type="datetimeFigureOut">
              <a:rPr lang="en-US" smtClean="0"/>
              <a:t>8/4/2012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A0C1D-8808-411C-9B42-B1C89D88F50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2</a:t>
            </a:r>
            <a:r>
              <a:rPr lang="en-US" baseline="30000" dirty="0" smtClean="0"/>
              <a:t>nd</a:t>
            </a:r>
            <a:r>
              <a:rPr lang="en-US" dirty="0" smtClean="0"/>
              <a:t> annual </a:t>
            </a:r>
            <a:r>
              <a:rPr lang="en-US" dirty="0" err="1" smtClean="0"/>
              <a:t>Defcon</a:t>
            </a:r>
            <a:r>
              <a:rPr lang="en-US" dirty="0" smtClean="0"/>
              <a:t> Recognize</a:t>
            </a:r>
            <a:r>
              <a:rPr lang="en-US" baseline="0" dirty="0" smtClean="0"/>
              <a:t> Awards</a:t>
            </a:r>
          </a:p>
          <a:p>
            <a:endParaRPr lang="en-US" baseline="0" dirty="0" smtClean="0"/>
          </a:p>
          <a:p>
            <a:r>
              <a:rPr lang="en-US" baseline="0" dirty="0" smtClean="0"/>
              <a:t>(First year, they were called the </a:t>
            </a:r>
            <a:r>
              <a:rPr lang="en-US" baseline="0" dirty="0" err="1" smtClean="0"/>
              <a:t>Defcon</a:t>
            </a:r>
            <a:r>
              <a:rPr lang="en-US" baseline="0" dirty="0" smtClean="0"/>
              <a:t> Awards or something confusing to the awards given out exclusively based on </a:t>
            </a:r>
            <a:r>
              <a:rPr lang="en-US" baseline="0" dirty="0" err="1" smtClean="0"/>
              <a:t>Defcon</a:t>
            </a:r>
            <a:r>
              <a:rPr lang="en-US" baseline="0" dirty="0" smtClean="0"/>
              <a:t> happenings)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Nominations for all of these awards came from the community. The moderators of this panel</a:t>
            </a:r>
            <a:r>
              <a:rPr lang="en-US" baseline="0" dirty="0" smtClean="0"/>
              <a:t> did NOT nominate anyone themselves.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were no nominations for this category.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98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804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7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40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060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628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430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1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411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20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21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58C32-35A7-2B42-B50C-52D632AD253C}" type="datetimeFigureOut">
              <a:rPr lang="en-US" smtClean="0"/>
              <a:pPr/>
              <a:t>8/4/2012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88149" y="0"/>
            <a:ext cx="9144000" cy="1034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350" y="6785198"/>
            <a:ext cx="9144000" cy="1034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898499" y="103481"/>
            <a:ext cx="5298357" cy="294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222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86981" y="2429223"/>
            <a:ext cx="46036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9FF31"/>
                </a:solidFill>
                <a:latin typeface="Gunplay"/>
                <a:cs typeface="Gunplay"/>
              </a:rPr>
              <a:t>Recognize</a:t>
            </a:r>
          </a:p>
          <a:p>
            <a:pPr algn="ctr"/>
            <a:r>
              <a:rPr lang="en-US" sz="7200" dirty="0" smtClean="0">
                <a:solidFill>
                  <a:srgbClr val="09FF31"/>
                </a:solidFill>
                <a:latin typeface="Gunplay"/>
                <a:cs typeface="Gunplay"/>
              </a:rPr>
              <a:t>Awards</a:t>
            </a:r>
            <a:endParaRPr lang="en-US" sz="7200" dirty="0">
              <a:solidFill>
                <a:srgbClr val="09FF31"/>
              </a:solidFill>
              <a:latin typeface="Gunplay"/>
              <a:cs typeface="Gunplay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5052" y="6111563"/>
            <a:ext cx="56018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</a:rPr>
              <a:t>Russr</a:t>
            </a:r>
            <a:r>
              <a:rPr lang="en-US" sz="3200" dirty="0" smtClean="0">
                <a:solidFill>
                  <a:srgbClr val="FFFF00"/>
                </a:solidFill>
              </a:rPr>
              <a:t>, Jericho, </a:t>
            </a:r>
            <a:r>
              <a:rPr lang="en-US" sz="3200" strike="sngStrike" dirty="0" smtClean="0">
                <a:solidFill>
                  <a:srgbClr val="FFFF00"/>
                </a:solidFill>
              </a:rPr>
              <a:t>The Dark Tangent</a:t>
            </a:r>
            <a:endParaRPr lang="en-US" sz="3200" strike="sngStrik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96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9532"/>
            <a:ext cx="8229600" cy="336689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The Art of </a:t>
            </a:r>
            <a:r>
              <a:rPr lang="en-US" dirty="0" err="1" smtClean="0">
                <a:solidFill>
                  <a:srgbClr val="09FF31"/>
                </a:solidFill>
              </a:rPr>
              <a:t>CyberWar</a:t>
            </a:r>
            <a:endParaRPr lang="en-US" dirty="0" smtClean="0">
              <a:solidFill>
                <a:srgbClr val="09FF31"/>
              </a:solidFill>
            </a:endParaRP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Kenneth </a:t>
            </a:r>
            <a:r>
              <a:rPr lang="en-US" dirty="0" err="1" smtClean="0">
                <a:solidFill>
                  <a:srgbClr val="09FF31"/>
                </a:solidFill>
              </a:rPr>
              <a:t>Geers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Anonymous and the Online Fight for Justice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Amber Lyon, et al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“The General”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8998" y="1590294"/>
            <a:ext cx="50404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Captain Obvious </a:t>
            </a:r>
            <a:r>
              <a:rPr lang="en-US" sz="4000" dirty="0" smtClean="0">
                <a:solidFill>
                  <a:srgbClr val="FFFF00"/>
                </a:solidFill>
              </a:rPr>
              <a:t>Award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08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82798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Steve Gibson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Rick Flores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Rafal</a:t>
            </a:r>
            <a:r>
              <a:rPr lang="en-US" dirty="0" smtClean="0">
                <a:solidFill>
                  <a:srgbClr val="09FF31"/>
                </a:solidFill>
              </a:rPr>
              <a:t> Los (wh1t3rabbit)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Ankit</a:t>
            </a:r>
            <a:r>
              <a:rPr lang="en-US" dirty="0" smtClean="0">
                <a:solidFill>
                  <a:srgbClr val="09FF31"/>
                </a:solidFill>
              </a:rPr>
              <a:t> </a:t>
            </a:r>
            <a:r>
              <a:rPr lang="en-US" dirty="0" err="1" smtClean="0">
                <a:solidFill>
                  <a:srgbClr val="09FF31"/>
                </a:solidFill>
              </a:rPr>
              <a:t>Fadia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Rahul </a:t>
            </a:r>
            <a:r>
              <a:rPr lang="en-US" dirty="0" err="1" smtClean="0">
                <a:solidFill>
                  <a:srgbClr val="09FF31"/>
                </a:solidFill>
              </a:rPr>
              <a:t>Tyagi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InfoSec Institute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Ira Winkler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7422" y="1590294"/>
            <a:ext cx="54427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Security Charlatan </a:t>
            </a:r>
            <a:r>
              <a:rPr lang="en-US" sz="4000" dirty="0" smtClean="0">
                <a:solidFill>
                  <a:srgbClr val="FFFF00"/>
                </a:solidFill>
              </a:rPr>
              <a:t>Award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7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803" y="1610455"/>
            <a:ext cx="8229600" cy="4958511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rgbClr val="09FF31"/>
                </a:solidFill>
              </a:rPr>
              <a:t>Worst Media Person or Outlet (Print</a:t>
            </a:r>
            <a:r>
              <a:rPr lang="en-US" sz="2000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Water Pump Hack coverage (multiple outlets)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Worst Media Person or Outlet (Broadcast</a:t>
            </a:r>
            <a:r>
              <a:rPr lang="en-US" sz="2000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(no nominations)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Privacy Enhancing </a:t>
            </a:r>
            <a:r>
              <a:rPr lang="en-US" sz="2000" dirty="0" smtClean="0">
                <a:solidFill>
                  <a:srgbClr val="09FF31"/>
                </a:solidFill>
              </a:rPr>
              <a:t>Tech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TOR</a:t>
            </a:r>
            <a:endParaRPr lang="en-US" sz="2000" dirty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Sec or Hack Twitter </a:t>
            </a:r>
            <a:r>
              <a:rPr lang="en-US" sz="2000" dirty="0" smtClean="0">
                <a:solidFill>
                  <a:srgbClr val="09FF31"/>
                </a:solidFill>
              </a:rPr>
              <a:t>Feed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</a:t>
            </a:r>
            <a:r>
              <a:rPr lang="en-US" sz="2000" dirty="0" err="1" smtClean="0">
                <a:solidFill>
                  <a:srgbClr val="09FF31"/>
                </a:solidFill>
              </a:rPr>
              <a:t>YourAnonNews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“Twit-Twat” – Worst Twitter Feed (Sec/Hack</a:t>
            </a:r>
            <a:r>
              <a:rPr lang="en-US" sz="2000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</a:t>
            </a:r>
            <a:r>
              <a:rPr lang="en-US" sz="2000" dirty="0" err="1" smtClean="0">
                <a:solidFill>
                  <a:srgbClr val="09FF31"/>
                </a:solidFill>
              </a:rPr>
              <a:t>AnonymouSabu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“Captain Obvious” – Most common sense </a:t>
            </a:r>
            <a:r>
              <a:rPr lang="en-US" sz="2000" dirty="0" smtClean="0">
                <a:solidFill>
                  <a:srgbClr val="09FF31"/>
                </a:solidFill>
              </a:rPr>
              <a:t>talk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General Keith B. Alexander, “Shared Values, Shared Responsibility”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Security Charlatan of the </a:t>
            </a:r>
            <a:r>
              <a:rPr lang="en-US" sz="2000" dirty="0" smtClean="0">
                <a:solidFill>
                  <a:srgbClr val="09FF31"/>
                </a:solidFill>
              </a:rPr>
              <a:t>Year</a:t>
            </a:r>
          </a:p>
          <a:p>
            <a:pPr lvl="1"/>
            <a:r>
              <a:rPr lang="en-US" sz="2000" dirty="0" err="1" smtClean="0">
                <a:solidFill>
                  <a:srgbClr val="09FF31"/>
                </a:solidFill>
              </a:rPr>
              <a:t>Ankit</a:t>
            </a:r>
            <a:r>
              <a:rPr lang="en-US" sz="2000" dirty="0" smtClean="0">
                <a:solidFill>
                  <a:srgbClr val="09FF31"/>
                </a:solidFill>
              </a:rPr>
              <a:t> </a:t>
            </a:r>
            <a:r>
              <a:rPr lang="en-US" sz="2000" dirty="0" err="1" smtClean="0">
                <a:solidFill>
                  <a:srgbClr val="09FF31"/>
                </a:solidFill>
              </a:rPr>
              <a:t>Fadia</a:t>
            </a:r>
            <a:endParaRPr lang="en-US" sz="2000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82194" y="1610455"/>
            <a:ext cx="20762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Winners!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8229600" cy="3827983"/>
          </a:xfrm>
        </p:spPr>
        <p:txBody>
          <a:bodyPr/>
          <a:lstStyle/>
          <a:p>
            <a:r>
              <a:rPr lang="en-US" dirty="0" smtClean="0">
                <a:solidFill>
                  <a:srgbClr val="09FF31"/>
                </a:solidFill>
              </a:rPr>
              <a:t>Community Voice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Recognition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Positive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Negative</a:t>
            </a:r>
            <a:endParaRPr lang="en-US" dirty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4378" y="3235596"/>
            <a:ext cx="1574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WHY?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8229600" cy="3827983"/>
          </a:xfrm>
        </p:spPr>
        <p:txBody>
          <a:bodyPr/>
          <a:lstStyle/>
          <a:p>
            <a:r>
              <a:rPr lang="en-US" dirty="0" smtClean="0">
                <a:solidFill>
                  <a:srgbClr val="09FF31"/>
                </a:solidFill>
              </a:rPr>
              <a:t>Public Nominations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Board Review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Best Nominees Selected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Public Voting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Right here, right now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4378" y="3235596"/>
            <a:ext cx="16599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HOW?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6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8229600" cy="382798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Worst Media Person or Outlet (Print)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Worst Media Person or Outlet (Broadcast)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Best Privacy Enhancing Tech</a:t>
            </a:r>
            <a:endParaRPr lang="en-US" dirty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Best Sec or Hack Twitter Feed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“Twit-Twat” – Worst Twitter Feed (Sec/Hack)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“Captain Obvious” – Most common sense talk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Security Charlatan of the Year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82194" y="1610455"/>
            <a:ext cx="2761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Categories?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42593"/>
            <a:ext cx="8229600" cy="298357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Mathew Schwartz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Water Pump Hack</a:t>
            </a: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5154" y="1623706"/>
            <a:ext cx="63398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Worst Media Coverage (Print</a:t>
            </a:r>
            <a:r>
              <a:rPr lang="en-US" sz="4000" dirty="0" smtClean="0">
                <a:solidFill>
                  <a:srgbClr val="FFFF00"/>
                </a:solidFill>
              </a:rPr>
              <a:t>)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8229600" cy="3827983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8753" y="1623706"/>
            <a:ext cx="7479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Worst Media Coverage (Broadcast)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203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16469"/>
            <a:ext cx="8229600" cy="3109694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9FF31"/>
                </a:solidFill>
              </a:rPr>
              <a:t>Wickr</a:t>
            </a:r>
            <a:r>
              <a:rPr lang="en-US" dirty="0" smtClean="0">
                <a:solidFill>
                  <a:srgbClr val="09FF31"/>
                </a:solidFill>
              </a:rPr>
              <a:t> – Privacy App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Crypto Cat – multi-party private chats via browser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Google turning on HTTPS by default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5057" y="1601242"/>
            <a:ext cx="60040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Best Privacy Enhancing </a:t>
            </a:r>
            <a:r>
              <a:rPr lang="en-US" sz="4000" dirty="0" smtClean="0">
                <a:solidFill>
                  <a:srgbClr val="FFFF00"/>
                </a:solidFill>
              </a:rPr>
              <a:t>Tech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39912"/>
            <a:ext cx="8229600" cy="209913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Spiderlabs</a:t>
            </a:r>
            <a:r>
              <a:rPr lang="en-US" dirty="0" smtClean="0">
                <a:solidFill>
                  <a:srgbClr val="09FF31"/>
                </a:solidFill>
              </a:rPr>
              <a:t>					3210			19365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Attritionorg</a:t>
            </a:r>
            <a:r>
              <a:rPr lang="en-US" dirty="0" smtClean="0">
                <a:solidFill>
                  <a:srgbClr val="09FF31"/>
                </a:solidFill>
              </a:rPr>
              <a:t>				13787		6426		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Youranonnews</a:t>
            </a:r>
            <a:r>
              <a:rPr lang="en-US" dirty="0" smtClean="0">
                <a:solidFill>
                  <a:srgbClr val="09FF31"/>
                </a:solidFill>
              </a:rPr>
              <a:t>		</a:t>
            </a:r>
            <a:r>
              <a:rPr lang="en-US" dirty="0" smtClean="0">
                <a:solidFill>
                  <a:srgbClr val="09FF31"/>
                </a:solidFill>
              </a:rPr>
              <a:t>     33029</a:t>
            </a:r>
            <a:r>
              <a:rPr lang="en-US" dirty="0" smtClean="0">
                <a:solidFill>
                  <a:srgbClr val="09FF31"/>
                </a:solidFill>
              </a:rPr>
              <a:t>		612542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Packet_Storm</a:t>
            </a:r>
            <a:r>
              <a:rPr lang="en-US" dirty="0" smtClean="0">
                <a:solidFill>
                  <a:srgbClr val="09FF31"/>
                </a:solidFill>
              </a:rPr>
              <a:t>			23644		10016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3017" y="1590294"/>
            <a:ext cx="37999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Best Twitter </a:t>
            </a:r>
            <a:r>
              <a:rPr lang="en-US" sz="4000" dirty="0" smtClean="0">
                <a:solidFill>
                  <a:srgbClr val="FFFF00"/>
                </a:solidFill>
              </a:rPr>
              <a:t>Feed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6883" y="336297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Tweets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8622" y="3362973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Followers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54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30309"/>
            <a:ext cx="8229600" cy="231833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Wh1t3Rabbit				18229		5096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Th3j3st3r					0				1609		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AnonymouSabu</a:t>
            </a:r>
            <a:r>
              <a:rPr lang="en-US" dirty="0" smtClean="0">
                <a:solidFill>
                  <a:srgbClr val="09FF31"/>
                </a:solidFill>
              </a:rPr>
              <a:t>			9630			42998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SamBowne</a:t>
            </a:r>
            <a:r>
              <a:rPr lang="en-US" dirty="0" smtClean="0">
                <a:solidFill>
                  <a:srgbClr val="09FF31"/>
                </a:solidFill>
              </a:rPr>
              <a:t>					22974		5936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3017" y="1590294"/>
            <a:ext cx="36881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Twit-Twat </a:t>
            </a:r>
            <a:r>
              <a:rPr lang="en-US" sz="4000" dirty="0" smtClean="0">
                <a:solidFill>
                  <a:srgbClr val="FFFF00"/>
                </a:solidFill>
              </a:rPr>
              <a:t>Award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6883" y="3258207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Tweets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8622" y="3258207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Followers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26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335</Words>
  <Application>Microsoft Office PowerPoint</Application>
  <PresentationFormat>On-screen Show (4:3)</PresentationFormat>
  <Paragraphs>89</Paragraphs>
  <Slides>12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Rogers</dc:creator>
  <cp:lastModifiedBy>Brian Martin</cp:lastModifiedBy>
  <cp:revision>23</cp:revision>
  <dcterms:created xsi:type="dcterms:W3CDTF">2012-07-29T16:16:07Z</dcterms:created>
  <dcterms:modified xsi:type="dcterms:W3CDTF">2012-08-04T22:40:14Z</dcterms:modified>
</cp:coreProperties>
</file>